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5" r:id="rId7"/>
    <p:sldId id="266" r:id="rId8"/>
    <p:sldId id="276" r:id="rId9"/>
    <p:sldId id="291" r:id="rId10"/>
    <p:sldId id="296" r:id="rId11"/>
    <p:sldId id="292" r:id="rId12"/>
    <p:sldId id="293" r:id="rId13"/>
    <p:sldId id="294" r:id="rId14"/>
    <p:sldId id="288" r:id="rId15"/>
    <p:sldId id="289" r:id="rId16"/>
    <p:sldId id="297" r:id="rId17"/>
    <p:sldId id="267" r:id="rId18"/>
    <p:sldId id="279" r:id="rId19"/>
    <p:sldId id="268" r:id="rId20"/>
    <p:sldId id="290" r:id="rId21"/>
    <p:sldId id="269" r:id="rId22"/>
    <p:sldId id="287" r:id="rId23"/>
    <p:sldId id="295" r:id="rId24"/>
    <p:sldId id="274" r:id="rId25"/>
  </p:sldIdLst>
  <p:sldSz cx="9144000" cy="5143500" type="screen16x9"/>
  <p:notesSz cx="6858000" cy="9144000"/>
  <p:embeddedFontLst>
    <p:embeddedFont>
      <p:font typeface="Arial-Rounded" panose="020B050000000000000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FPOP1-W9" panose="02010609010101010101" pitchFamily="1" charset="-128"/>
      <p:regular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1"/>
            <p14:sldId id="296"/>
            <p14:sldId id="292"/>
            <p14:sldId id="293"/>
            <p14:sldId id="294"/>
            <p14:sldId id="288"/>
            <p14:sldId id="289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90"/>
            <p14:sldId id="269"/>
            <p14:sldId id="287"/>
            <p14:sldId id="29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21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2801" y="2661962"/>
            <a:ext cx="4981728" cy="754754"/>
            <a:chOff x="2281392" y="2660108"/>
            <a:chExt cx="4981728" cy="754754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341739" y="268344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90319" y="2660108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LÀM ANH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23375" y="1610151"/>
            <a:ext cx="1620957" cy="946665"/>
            <a:chOff x="3295926" y="1815065"/>
            <a:chExt cx="1620957" cy="946665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6" y="1838400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7061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Phan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86264" y="51153"/>
          <a:ext cx="82577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868">
                  <a:extLst>
                    <a:ext uri="{9D8B030D-6E8A-4147-A177-3AD203B41FA5}">
                      <a16:colId xmlns:a16="http://schemas.microsoft.com/office/drawing/2014/main" val="2702717448"/>
                    </a:ext>
                  </a:extLst>
                </a:gridCol>
                <a:gridCol w="4128868">
                  <a:extLst>
                    <a:ext uri="{9D8B030D-6E8A-4147-A177-3AD203B41FA5}">
                      <a16:colId xmlns:a16="http://schemas.microsoft.com/office/drawing/2014/main" val="14348869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Chia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0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Ai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 Phan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230715"/>
                  </a:ext>
                </a:extLst>
              </a:tr>
            </a:tbl>
          </a:graphicData>
        </a:graphic>
      </p:graphicFrame>
      <p:pic>
        <p:nvPicPr>
          <p:cNvPr id="3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1268" y="-856078"/>
            <a:ext cx="609600" cy="609600"/>
          </a:xfrm>
          <a:prstGeom prst="rect">
            <a:avLst/>
          </a:prstGeom>
        </p:spPr>
      </p:pic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961568" y="756932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886264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2" y="763729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5158841" y="2535273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vần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bánh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1" y="1103654"/>
            <a:ext cx="4246143" cy="1299577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>
            <a:off x="7399606" y="1091436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050257" y="1103654"/>
            <a:ext cx="1744394" cy="129957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6907789" y="1580105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1252025" y="3207433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4811107" y="3207432"/>
            <a:ext cx="1983544" cy="160371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847171" y="3908472"/>
            <a:ext cx="378678" cy="34667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1B48B-2140-4D37-815B-8553881DF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0"/>
            <a:ext cx="87548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87826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Theo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dễ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04352" y="87826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9" y="1463037"/>
            <a:ext cx="4610101" cy="30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73763" y="-35808"/>
            <a:ext cx="4745703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389" y="2425700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8" y="90574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7" y="1320275"/>
            <a:ext cx="47457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.................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935106" y="1742527"/>
            <a:ext cx="4457997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…………..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887821" y="2851427"/>
            <a:ext cx="27126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3271623"/>
            <a:ext cx="306820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248591" y="489734"/>
            <a:ext cx="2118733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08879" y="879508"/>
            <a:ext cx="1085878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565098" y="1300155"/>
            <a:ext cx="1573440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824565" y="1740566"/>
            <a:ext cx="2441256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515026" y="2423438"/>
            <a:ext cx="213304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82917" y="2868360"/>
            <a:ext cx="5546689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…........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3189272" y="3277845"/>
            <a:ext cx="171184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84189" y="3717211"/>
            <a:ext cx="5394721" cy="6129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..............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vi-VN" altLang="zh-CN" sz="3000" dirty="0">
                <a:solidFill>
                  <a:srgbClr val="0000FF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rgbClr val="0000FF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35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177134" y="15467"/>
            <a:ext cx="6386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9" t="5945" r="2147"/>
          <a:stretch/>
        </p:blipFill>
        <p:spPr>
          <a:xfrm>
            <a:off x="438737" y="766381"/>
            <a:ext cx="8040159" cy="437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71929" y="57033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71929" y="1155113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186749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Sở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249280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chịu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038879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71929" y="352939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2629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GỢI Ý: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0" y="0"/>
            <a:ext cx="8928847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0"/>
            <a:ext cx="9144000" cy="4410635"/>
          </a:xfrm>
          <a:prstGeom prst="rect">
            <a:avLst/>
          </a:prstGeom>
        </p:spPr>
      </p:pic>
      <p:pic>
        <p:nvPicPr>
          <p:cNvPr id="5" name="410_20200508100315_lam-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-827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4" y="-175807"/>
            <a:ext cx="5226232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cơ.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17523" y="1003503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-6890" y="145343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-6890" y="2006002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1680" y="294824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12285" y="338644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3600" y="385633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luôn.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720" y="4344019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dàng.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40000" y="584006"/>
            <a:ext cx="5003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28420" y="1054481"/>
            <a:ext cx="656061" cy="34777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48560" y="1495454"/>
            <a:ext cx="62893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8469" y="1963116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1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2924681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01634" y="3396978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13539" y="380313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128420" y="4243944"/>
            <a:ext cx="628937" cy="40615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888083" y="3803134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4053" y="-175807"/>
            <a:ext cx="5328807" cy="27241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Làm anh</a:t>
            </a:r>
            <a:endParaRPr lang="en-US" altLang="zh-CN" sz="3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đấy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đùa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-44080" y="53777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-42016" y="2947541"/>
            <a:ext cx="372140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197529" y="620246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4268854" y="2924681"/>
            <a:ext cx="361507" cy="35087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66934" y="346898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hơn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đẹp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nhường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87473" y="2730500"/>
            <a:ext cx="5394721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44864" y="3790182"/>
            <a:ext cx="1162620" cy="12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44864" y="4725439"/>
            <a:ext cx="1353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41554" y="59881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59567" y="108346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723712" y="148729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3424354" y="1949053"/>
            <a:ext cx="219631" cy="350132"/>
            <a:chOff x="3561080" y="1949054"/>
            <a:chExt cx="219631" cy="35013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2916748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45963" y="3384869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50704" y="3891621"/>
            <a:ext cx="156780" cy="2803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42824" y="58400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820209" y="1038860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258852" y="1502856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504984" y="4375307"/>
            <a:ext cx="219631" cy="350132"/>
            <a:chOff x="3561080" y="1949054"/>
            <a:chExt cx="219631" cy="350132"/>
          </a:xfrm>
        </p:grpSpPr>
        <p:cxnSp>
          <p:nvCxnSpPr>
            <p:cNvPr id="58" name="Straight Connector 57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401442" y="1936839"/>
            <a:ext cx="219631" cy="350132"/>
            <a:chOff x="3561080" y="1949054"/>
            <a:chExt cx="219631" cy="35013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4559036" y="2705997"/>
            <a:ext cx="4966180" cy="214526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thật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thôi</a:t>
            </a:r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582444" y="2924681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730533" y="3393843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935040" y="3838177"/>
            <a:ext cx="156781" cy="3360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529215" y="4299968"/>
            <a:ext cx="219631" cy="350132"/>
            <a:chOff x="3561080" y="1949054"/>
            <a:chExt cx="219631" cy="350132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96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424448" y="3582494"/>
            <a:ext cx="6272232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Dỗ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dành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30" y="131516"/>
            <a:ext cx="401322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1516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201615" y="3776596"/>
            <a:ext cx="8912888" cy="11237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nâng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dịu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dàng</a:t>
            </a:r>
            <a:r>
              <a:rPr lang="en-US" altLang="zh-CN" sz="30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4018"/>
            <a:ext cx="4546600" cy="324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4" y="144017"/>
            <a:ext cx="3776919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518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551</Words>
  <Application>Microsoft Office PowerPoint</Application>
  <PresentationFormat>On-screen Show (16:9)</PresentationFormat>
  <Paragraphs>143</Paragraphs>
  <Slides>21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DFPOP1-W9</vt:lpstr>
      <vt:lpstr>Calibri</vt:lpstr>
      <vt:lpstr>Arial-Rounded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Bui Thuy</cp:lastModifiedBy>
  <cp:revision>37</cp:revision>
  <dcterms:created xsi:type="dcterms:W3CDTF">2020-08-13T09:19:08Z</dcterms:created>
  <dcterms:modified xsi:type="dcterms:W3CDTF">2022-02-09T03:16:40Z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